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2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796" r:id="rId2"/>
    <p:sldMasterId id="2147483755" r:id="rId3"/>
  </p:sldMasterIdLst>
  <p:notesMasterIdLst>
    <p:notesMasterId r:id="rId16"/>
  </p:notesMasterIdLst>
  <p:sldIdLst>
    <p:sldId id="556" r:id="rId4"/>
    <p:sldId id="510" r:id="rId5"/>
    <p:sldId id="558" r:id="rId6"/>
    <p:sldId id="543" r:id="rId7"/>
    <p:sldId id="561" r:id="rId8"/>
    <p:sldId id="559" r:id="rId9"/>
    <p:sldId id="544" r:id="rId10"/>
    <p:sldId id="562" r:id="rId11"/>
    <p:sldId id="560" r:id="rId12"/>
    <p:sldId id="507" r:id="rId13"/>
    <p:sldId id="501" r:id="rId14"/>
    <p:sldId id="557" r:id="rId15"/>
  </p:sldIdLst>
  <p:sldSz cx="9144000" cy="5143500" type="screen16x9"/>
  <p:notesSz cx="6858000" cy="9144000"/>
  <p:embeddedFontLst>
    <p:embeddedFont>
      <p:font typeface="楷体" pitchFamily="49" charset="-122"/>
      <p:regular r:id="rId17"/>
    </p:embeddedFont>
    <p:embeddedFont>
      <p:font typeface="微软雅黑" pitchFamily="34" charset="-122"/>
      <p:regular r:id="rId18"/>
      <p:bold r:id="rId19"/>
    </p:embeddedFon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黑体" pitchFamily="49" charset="-122"/>
      <p:regular r:id="rId24"/>
    </p:embeddedFont>
    <p:embeddedFont>
      <p:font typeface="幼圆" pitchFamily="49" charset="-122"/>
      <p:regular r:id="rId25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3CC33"/>
    <a:srgbClr val="CC9900"/>
    <a:srgbClr val="FF9933"/>
    <a:srgbClr val="AFF22A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>
        <p:scale>
          <a:sx n="110" d="100"/>
          <a:sy n="110" d="100"/>
        </p:scale>
        <p:origin x="-372" y="-222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5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8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font" Target="fonts/font3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33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6769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011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307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981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06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75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603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0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4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93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42871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60743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6529437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0130727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8475293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9086758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1665596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3782585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33883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7956418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4991772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06651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521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417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40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625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48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477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256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48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470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177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528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01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54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625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525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735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787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10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595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617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25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91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233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02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769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224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630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690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594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907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88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08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257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522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43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617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50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641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583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988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1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97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059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903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7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225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3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0504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924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47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526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66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466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3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59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61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4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004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9524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46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7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8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8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889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20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9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86083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4267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805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68025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742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9836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1267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17048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73242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87780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273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83194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985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721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69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95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3842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679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75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450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504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694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54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854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709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381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885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6801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549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731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517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63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473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705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742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248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850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28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2019/10/15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25013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792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391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502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852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05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811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954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896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046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096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" Target="../slides/slid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9" Type="http://schemas.openxmlformats.org/officeDocument/2006/relationships/slideLayout" Target="../slideLayouts/slideLayout93.xml"/><Relationship Id="rId21" Type="http://schemas.openxmlformats.org/officeDocument/2006/relationships/slideLayout" Target="../slideLayouts/slideLayout75.xml"/><Relationship Id="rId34" Type="http://schemas.openxmlformats.org/officeDocument/2006/relationships/slideLayout" Target="../slideLayouts/slideLayout88.xml"/><Relationship Id="rId42" Type="http://schemas.openxmlformats.org/officeDocument/2006/relationships/slideLayout" Target="../slideLayouts/slideLayout96.xml"/><Relationship Id="rId47" Type="http://schemas.openxmlformats.org/officeDocument/2006/relationships/slideLayout" Target="../slideLayouts/slideLayout101.xml"/><Relationship Id="rId50" Type="http://schemas.openxmlformats.org/officeDocument/2006/relationships/slideLayout" Target="../slideLayouts/slideLayout104.xml"/><Relationship Id="rId55" Type="http://schemas.openxmlformats.org/officeDocument/2006/relationships/theme" Target="../theme/theme2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33" Type="http://schemas.openxmlformats.org/officeDocument/2006/relationships/slideLayout" Target="../slideLayouts/slideLayout87.xml"/><Relationship Id="rId38" Type="http://schemas.openxmlformats.org/officeDocument/2006/relationships/slideLayout" Target="../slideLayouts/slideLayout92.xml"/><Relationship Id="rId46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83.xml"/><Relationship Id="rId41" Type="http://schemas.openxmlformats.org/officeDocument/2006/relationships/slideLayout" Target="../slideLayouts/slideLayout95.xml"/><Relationship Id="rId54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32" Type="http://schemas.openxmlformats.org/officeDocument/2006/relationships/slideLayout" Target="../slideLayouts/slideLayout86.xml"/><Relationship Id="rId37" Type="http://schemas.openxmlformats.org/officeDocument/2006/relationships/slideLayout" Target="../slideLayouts/slideLayout91.xml"/><Relationship Id="rId40" Type="http://schemas.openxmlformats.org/officeDocument/2006/relationships/slideLayout" Target="../slideLayouts/slideLayout94.xml"/><Relationship Id="rId45" Type="http://schemas.openxmlformats.org/officeDocument/2006/relationships/slideLayout" Target="../slideLayouts/slideLayout99.xml"/><Relationship Id="rId53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36" Type="http://schemas.openxmlformats.org/officeDocument/2006/relationships/slideLayout" Target="../slideLayouts/slideLayout90.xml"/><Relationship Id="rId49" Type="http://schemas.openxmlformats.org/officeDocument/2006/relationships/slideLayout" Target="../slideLayouts/slideLayout103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31" Type="http://schemas.openxmlformats.org/officeDocument/2006/relationships/slideLayout" Target="../slideLayouts/slideLayout85.xml"/><Relationship Id="rId44" Type="http://schemas.openxmlformats.org/officeDocument/2006/relationships/slideLayout" Target="../slideLayouts/slideLayout98.xml"/><Relationship Id="rId52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slideLayout" Target="../slideLayouts/slideLayout84.xml"/><Relationship Id="rId35" Type="http://schemas.openxmlformats.org/officeDocument/2006/relationships/slideLayout" Target="../slideLayouts/slideLayout89.xml"/><Relationship Id="rId43" Type="http://schemas.openxmlformats.org/officeDocument/2006/relationships/slideLayout" Target="../slideLayouts/slideLayout97.xml"/><Relationship Id="rId48" Type="http://schemas.openxmlformats.org/officeDocument/2006/relationships/slideLayout" Target="../slideLayouts/slideLayout102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62.xml"/><Relationship Id="rId51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5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6.xml"/><Relationship Id="rId26" Type="http://schemas.openxmlformats.org/officeDocument/2006/relationships/slideLayout" Target="../slideLayouts/slideLayout134.xml"/><Relationship Id="rId39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11.xml"/><Relationship Id="rId21" Type="http://schemas.openxmlformats.org/officeDocument/2006/relationships/slideLayout" Target="../slideLayouts/slideLayout129.xml"/><Relationship Id="rId34" Type="http://schemas.openxmlformats.org/officeDocument/2006/relationships/slideLayout" Target="../slideLayouts/slideLayout142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5.xml"/><Relationship Id="rId25" Type="http://schemas.openxmlformats.org/officeDocument/2006/relationships/slideLayout" Target="../slideLayouts/slideLayout133.xml"/><Relationship Id="rId33" Type="http://schemas.openxmlformats.org/officeDocument/2006/relationships/slideLayout" Target="../slideLayouts/slideLayout141.xml"/><Relationship Id="rId38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10.xml"/><Relationship Id="rId16" Type="http://schemas.openxmlformats.org/officeDocument/2006/relationships/slideLayout" Target="../slideLayouts/slideLayout124.xml"/><Relationship Id="rId20" Type="http://schemas.openxmlformats.org/officeDocument/2006/relationships/slideLayout" Target="../slideLayouts/slideLayout128.xml"/><Relationship Id="rId29" Type="http://schemas.openxmlformats.org/officeDocument/2006/relationships/slideLayout" Target="../slideLayouts/slideLayout137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24" Type="http://schemas.openxmlformats.org/officeDocument/2006/relationships/slideLayout" Target="../slideLayouts/slideLayout132.xml"/><Relationship Id="rId32" Type="http://schemas.openxmlformats.org/officeDocument/2006/relationships/slideLayout" Target="../slideLayouts/slideLayout140.xml"/><Relationship Id="rId37" Type="http://schemas.openxmlformats.org/officeDocument/2006/relationships/slideLayout" Target="../slideLayouts/slideLayout145.xml"/><Relationship Id="rId40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23.xml"/><Relationship Id="rId23" Type="http://schemas.openxmlformats.org/officeDocument/2006/relationships/slideLayout" Target="../slideLayouts/slideLayout131.xml"/><Relationship Id="rId28" Type="http://schemas.openxmlformats.org/officeDocument/2006/relationships/slideLayout" Target="../slideLayouts/slideLayout136.xml"/><Relationship Id="rId36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27.xml"/><Relationship Id="rId31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Relationship Id="rId22" Type="http://schemas.openxmlformats.org/officeDocument/2006/relationships/slideLayout" Target="../slideLayouts/slideLayout130.xml"/><Relationship Id="rId27" Type="http://schemas.openxmlformats.org/officeDocument/2006/relationships/slideLayout" Target="../slideLayouts/slideLayout135.xml"/><Relationship Id="rId30" Type="http://schemas.openxmlformats.org/officeDocument/2006/relationships/slideLayout" Target="../slideLayouts/slideLayout138.xml"/><Relationship Id="rId35" Type="http://schemas.openxmlformats.org/officeDocument/2006/relationships/slideLayout" Target="../slideLayouts/slideLayout143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练习六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58" action="ppaction://hlinksldjump"/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5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3158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682" r:id="rId41"/>
    <p:sldLayoutId id="2147483681" r:id="rId42"/>
    <p:sldLayoutId id="2147483680" r:id="rId43"/>
    <p:sldLayoutId id="2147483679" r:id="rId44"/>
    <p:sldLayoutId id="2147483678" r:id="rId45"/>
    <p:sldLayoutId id="2147483677" r:id="rId46"/>
    <p:sldLayoutId id="2147483676" r:id="rId47"/>
    <p:sldLayoutId id="2147483707" r:id="rId48"/>
    <p:sldLayoutId id="2147483708" r:id="rId49"/>
    <p:sldLayoutId id="2147483709" r:id="rId50"/>
    <p:sldLayoutId id="2147483710" r:id="rId51"/>
    <p:sldLayoutId id="2147483711" r:id="rId52"/>
    <p:sldLayoutId id="2147483712" r:id="rId53"/>
    <p:sldLayoutId id="2147483713" r:id="rId5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练习六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57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  <p:sldLayoutId id="2147483814" r:id="rId18"/>
    <p:sldLayoutId id="2147483815" r:id="rId19"/>
    <p:sldLayoutId id="2147483816" r:id="rId20"/>
    <p:sldLayoutId id="2147483817" r:id="rId21"/>
    <p:sldLayoutId id="2147483818" r:id="rId22"/>
    <p:sldLayoutId id="2147483819" r:id="rId23"/>
    <p:sldLayoutId id="2147483820" r:id="rId24"/>
    <p:sldLayoutId id="2147483821" r:id="rId25"/>
    <p:sldLayoutId id="2147483822" r:id="rId26"/>
    <p:sldLayoutId id="2147483823" r:id="rId27"/>
    <p:sldLayoutId id="2147483824" r:id="rId28"/>
    <p:sldLayoutId id="2147483825" r:id="rId29"/>
    <p:sldLayoutId id="2147483826" r:id="rId30"/>
    <p:sldLayoutId id="2147483827" r:id="rId31"/>
    <p:sldLayoutId id="2147483828" r:id="rId32"/>
    <p:sldLayoutId id="2147483829" r:id="rId33"/>
    <p:sldLayoutId id="2147483830" r:id="rId34"/>
    <p:sldLayoutId id="2147483831" r:id="rId35"/>
    <p:sldLayoutId id="2147483832" r:id="rId36"/>
    <p:sldLayoutId id="2147483833" r:id="rId37"/>
    <p:sldLayoutId id="2147483834" r:id="rId38"/>
    <p:sldLayoutId id="2147483835" r:id="rId39"/>
    <p:sldLayoutId id="2147483836" r:id="rId40"/>
    <p:sldLayoutId id="2147483837" r:id="rId41"/>
    <p:sldLayoutId id="2147483838" r:id="rId42"/>
    <p:sldLayoutId id="2147483839" r:id="rId43"/>
    <p:sldLayoutId id="2147483840" r:id="rId44"/>
    <p:sldLayoutId id="2147483841" r:id="rId45"/>
    <p:sldLayoutId id="2147483842" r:id="rId46"/>
    <p:sldLayoutId id="2147483843" r:id="rId47"/>
    <p:sldLayoutId id="2147483844" r:id="rId48"/>
    <p:sldLayoutId id="2147483845" r:id="rId49"/>
    <p:sldLayoutId id="2147483846" r:id="rId50"/>
    <p:sldLayoutId id="2147483847" r:id="rId51"/>
    <p:sldLayoutId id="2147483848" r:id="rId52"/>
    <p:sldLayoutId id="2147483849" r:id="rId53"/>
    <p:sldLayoutId id="2147483850" r:id="rId5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长方形和正方形的面积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7357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  <p:sldLayoutId id="2147483776" r:id="rId21"/>
    <p:sldLayoutId id="2147483777" r:id="rId22"/>
    <p:sldLayoutId id="2147483778" r:id="rId23"/>
    <p:sldLayoutId id="2147483779" r:id="rId24"/>
    <p:sldLayoutId id="2147483780" r:id="rId25"/>
    <p:sldLayoutId id="2147483781" r:id="rId26"/>
    <p:sldLayoutId id="2147483782" r:id="rId27"/>
    <p:sldLayoutId id="2147483783" r:id="rId28"/>
    <p:sldLayoutId id="2147483784" r:id="rId29"/>
    <p:sldLayoutId id="2147483785" r:id="rId30"/>
    <p:sldLayoutId id="2147483786" r:id="rId31"/>
    <p:sldLayoutId id="2147483787" r:id="rId32"/>
    <p:sldLayoutId id="2147483788" r:id="rId33"/>
    <p:sldLayoutId id="2147483789" r:id="rId34"/>
    <p:sldLayoutId id="2147483790" r:id="rId35"/>
    <p:sldLayoutId id="2147483791" r:id="rId36"/>
    <p:sldLayoutId id="2147483792" r:id="rId37"/>
    <p:sldLayoutId id="2147483793" r:id="rId38"/>
    <p:sldLayoutId id="2147483794" r:id="rId39"/>
    <p:sldLayoutId id="2147483795" r:id="rId4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1.xml"/><Relationship Id="rId6" Type="http://schemas.openxmlformats.org/officeDocument/2006/relationships/slide" Target="slide4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五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96722" y="1435155"/>
            <a:ext cx="3540072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练 习 六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因数与倍数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348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582829"/>
            <a:ext cx="7500895" cy="278912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783812" y="108269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67300" y="1941295"/>
            <a:ext cx="6892555" cy="1930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知道了什么是质数，什么是合数。</a:t>
            </a:r>
            <a:endParaRPr lang="en-US" altLang="zh-CN" sz="28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spc="-100" noProof="1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spc="-100" noProof="1" smtClean="0">
                <a:latin typeface="楷体" pitchFamily="49" charset="-122"/>
                <a:ea typeface="楷体" pitchFamily="49" charset="-122"/>
              </a:rPr>
              <a:t>知道了什么是质因数。</a:t>
            </a:r>
            <a:endParaRPr lang="en-US" altLang="zh-CN" sz="2800" b="1" spc="-100" noProof="1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spc="-100" noProof="1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spc="-100" noProof="1" smtClean="0">
                <a:latin typeface="楷体" pitchFamily="49" charset="-122"/>
                <a:ea typeface="楷体" pitchFamily="49" charset="-122"/>
              </a:rPr>
              <a:t>学会了分解质因数。</a:t>
            </a:r>
            <a:endParaRPr lang="zh-CN" altLang="en-US" sz="2800" b="1" spc="-100" noProof="1" smtClean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846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655791"/>
            <a:ext cx="817563" cy="12525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7" name="圆角矩形标注 26"/>
          <p:cNvSpPr/>
          <p:nvPr/>
        </p:nvSpPr>
        <p:spPr>
          <a:xfrm>
            <a:off x="1979712" y="1624187"/>
            <a:ext cx="4032448" cy="438582"/>
          </a:xfrm>
          <a:prstGeom prst="wedgeRoundRectCallout">
            <a:avLst>
              <a:gd name="adj1" fmla="val -57725"/>
              <a:gd name="adj2" fmla="val 56540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什么叫质数？什么叫合数？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圆角矩形标注 27"/>
          <p:cNvSpPr/>
          <p:nvPr/>
        </p:nvSpPr>
        <p:spPr>
          <a:xfrm>
            <a:off x="1795237" y="2859782"/>
            <a:ext cx="6264696" cy="1296145"/>
          </a:xfrm>
          <a:prstGeom prst="wedgeRoundRectCallout">
            <a:avLst>
              <a:gd name="adj1" fmla="val 42484"/>
              <a:gd name="adj2" fmla="val -71851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300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一个数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只有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和它本身两个因数，像这样的数叫作</a:t>
            </a:r>
            <a:r>
              <a:rPr lang="zh-CN" altLang="en-US" sz="2400" b="1" dirty="0">
                <a:solidFill>
                  <a:srgbClr val="CC0066"/>
                </a:solidFill>
                <a:latin typeface="楷体" pitchFamily="49" charset="-122"/>
                <a:ea typeface="楷体" pitchFamily="49" charset="-122"/>
              </a:rPr>
              <a:t>质数（或素数）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。一个数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除了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和它本身还有别的因数，像这样的数叫作</a:t>
            </a:r>
            <a:r>
              <a:rPr lang="zh-CN" altLang="en-US" sz="2400" b="1" dirty="0">
                <a:solidFill>
                  <a:srgbClr val="CC0066"/>
                </a:solidFill>
                <a:latin typeface="楷体" pitchFamily="49" charset="-122"/>
                <a:ea typeface="楷体" pitchFamily="49" charset="-122"/>
              </a:rPr>
              <a:t>合数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67" y="1536306"/>
            <a:ext cx="1126831" cy="16148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163" y="1205849"/>
            <a:ext cx="817563" cy="12525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9" name="圆角矩形标注 28"/>
          <p:cNvSpPr/>
          <p:nvPr/>
        </p:nvSpPr>
        <p:spPr>
          <a:xfrm>
            <a:off x="1933600" y="1111798"/>
            <a:ext cx="4824536" cy="539174"/>
          </a:xfrm>
          <a:prstGeom prst="wedgeRoundRectCallout">
            <a:avLst>
              <a:gd name="adj1" fmla="val -57243"/>
              <a:gd name="adj2" fmla="val -40019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什么叫质因数？如何分解质因数？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圆角矩形标注 29"/>
          <p:cNvSpPr/>
          <p:nvPr/>
        </p:nvSpPr>
        <p:spPr>
          <a:xfrm>
            <a:off x="971600" y="2567055"/>
            <a:ext cx="7180587" cy="1485647"/>
          </a:xfrm>
          <a:prstGeom prst="wedgeRoundRectCallout">
            <a:avLst>
              <a:gd name="adj1" fmla="val 44866"/>
              <a:gd name="adj2" fmla="val -74191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spcBef>
                <a:spcPts val="6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如果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一个数的因数是质数，这个因数就是它的</a:t>
            </a:r>
            <a:r>
              <a:rPr lang="zh-CN" altLang="en-US" sz="2400" b="1" dirty="0">
                <a:solidFill>
                  <a:srgbClr val="CC0066"/>
                </a:solidFill>
                <a:latin typeface="楷体" pitchFamily="49" charset="-122"/>
                <a:ea typeface="楷体" pitchFamily="49" charset="-122"/>
              </a:rPr>
              <a:t>质因数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把一个合数用质数相乘的形式表示出来，叫作</a:t>
            </a:r>
            <a:r>
              <a:rPr lang="zh-CN" altLang="zh-CN" sz="2400" b="1" dirty="0">
                <a:solidFill>
                  <a:srgbClr val="CC0066"/>
                </a:solidFill>
                <a:latin typeface="楷体" pitchFamily="49" charset="-122"/>
                <a:ea typeface="楷体" pitchFamily="49" charset="-122"/>
              </a:rPr>
              <a:t>分解质因数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43" y="843558"/>
            <a:ext cx="1126831" cy="16148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39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54581" y="987574"/>
            <a:ext cx="787785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zh-CN" sz="2800" b="1" dirty="0" smtClean="0">
                <a:latin typeface="楷体" pitchFamily="49" charset="-122"/>
                <a:ea typeface="楷体" pitchFamily="49" charset="-122"/>
              </a:rPr>
              <a:t>填空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pPr>
              <a:defRPr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）最小的自然数是（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），最小的奇数是（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），最小的质数是（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），最小的偶数是（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），最小的合数是（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）。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endParaRPr lang="zh-CN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defRPr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）既是奇数又是质数的最小自然数是（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），既是偶数又是合数的最小自然数是（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），既是奇数又是合数的最小自然数是（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）。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716016" y="1386288"/>
            <a:ext cx="365806" cy="6093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03395" y="1779662"/>
            <a:ext cx="365806" cy="6093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10250" y="1818336"/>
            <a:ext cx="365806" cy="6093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30641" y="2237146"/>
            <a:ext cx="365806" cy="6093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710250" y="2239453"/>
            <a:ext cx="365806" cy="6093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01512" y="3547778"/>
            <a:ext cx="365806" cy="6093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24328" y="3115730"/>
            <a:ext cx="365806" cy="6093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747674" y="3986757"/>
            <a:ext cx="365806" cy="6093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9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587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548265" y="823687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23528" y="899282"/>
            <a:ext cx="9007594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buFontTx/>
              <a:buNone/>
              <a:defRPr/>
            </a:pP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2.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找出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cs typeface="Arial" panose="020B0604020202020204" pitchFamily="34" charset="0"/>
                <a:sym typeface="+mn-ea"/>
              </a:rPr>
              <a:t>9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、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cs typeface="Arial" panose="020B0604020202020204" pitchFamily="34" charset="0"/>
                <a:sym typeface="+mn-ea"/>
              </a:rPr>
              <a:t>17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和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cs typeface="Arial" panose="020B0604020202020204" pitchFamily="34" charset="0"/>
                <a:sym typeface="+mn-ea"/>
              </a:rPr>
              <a:t>24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的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所有因数，再写出它们分别是质数还是合数。</a:t>
            </a:r>
          </a:p>
          <a:p>
            <a:pPr fontAlgn="auto">
              <a:lnSpc>
                <a:spcPct val="150000"/>
              </a:lnSpc>
              <a:buFontTx/>
              <a:buNone/>
              <a:defRPr/>
            </a:pP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cs typeface="Arial" panose="020B0604020202020204" pitchFamily="34" charset="0"/>
                <a:sym typeface="+mn-ea"/>
              </a:rPr>
              <a:t> 9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的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因数有</a:t>
            </a:r>
            <a:r>
              <a:rPr lang="zh-CN" altLang="en-US" sz="2400" b="1" u="sng" noProof="1">
                <a:solidFill>
                  <a:schemeClr val="accent5">
                    <a:lumMod val="75000"/>
                  </a:schemeClr>
                </a:solidFill>
                <a:latin typeface="楷体" pitchFamily="49" charset="-122"/>
                <a:ea typeface="楷体" pitchFamily="49" charset="-122"/>
                <a:sym typeface="+mn-ea"/>
              </a:rPr>
              <a:t>                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，</a:t>
            </a:r>
            <a:r>
              <a:rPr lang="en-US" altLang="zh-CN" sz="2400" b="1" noProof="1">
                <a:latin typeface="楷体" pitchFamily="49" charset="-122"/>
                <a:ea typeface="楷体" pitchFamily="49" charset="-122"/>
                <a:cs typeface="Arial" panose="020B0604020202020204" pitchFamily="34" charset="0"/>
                <a:sym typeface="+mn-ea"/>
              </a:rPr>
              <a:t>9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是</a:t>
            </a:r>
            <a:r>
              <a:rPr lang="zh-CN" altLang="en-US" sz="2400" b="1" noProof="1">
                <a:solidFill>
                  <a:srgbClr val="CC0066"/>
                </a:solidFill>
                <a:latin typeface="楷体" pitchFamily="49" charset="-122"/>
                <a:ea typeface="楷体" pitchFamily="49" charset="-122"/>
                <a:sym typeface="+mn-ea"/>
              </a:rPr>
              <a:t>（   ）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数；</a:t>
            </a:r>
          </a:p>
          <a:p>
            <a:pPr fontAlgn="auto">
              <a:lnSpc>
                <a:spcPct val="150000"/>
              </a:lnSpc>
              <a:buFontTx/>
              <a:buNone/>
              <a:defRPr/>
            </a:pP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cs typeface="Arial" panose="020B0604020202020204" pitchFamily="34" charset="0"/>
                <a:sym typeface="+mn-ea"/>
              </a:rPr>
              <a:t> 17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的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因数有</a:t>
            </a:r>
            <a:r>
              <a:rPr lang="zh-CN" altLang="en-US" sz="2400" b="1" u="sng" noProof="1">
                <a:solidFill>
                  <a:schemeClr val="accent5">
                    <a:lumMod val="75000"/>
                  </a:schemeClr>
                </a:solidFill>
                <a:latin typeface="楷体" pitchFamily="49" charset="-122"/>
                <a:ea typeface="楷体" pitchFamily="49" charset="-122"/>
                <a:sym typeface="+mn-ea"/>
              </a:rPr>
              <a:t>                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，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1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cs typeface="Arial" panose="020B0604020202020204" pitchFamily="34" charset="0"/>
                <a:sym typeface="+mn-ea"/>
              </a:rPr>
              <a:t>7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是</a:t>
            </a:r>
            <a:r>
              <a:rPr lang="zh-CN" altLang="en-US" sz="2400" b="1" noProof="1">
                <a:solidFill>
                  <a:srgbClr val="CC0066"/>
                </a:solidFill>
                <a:latin typeface="楷体" pitchFamily="49" charset="-122"/>
                <a:ea typeface="楷体" pitchFamily="49" charset="-122"/>
                <a:sym typeface="+mn-ea"/>
              </a:rPr>
              <a:t>（   ）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数；</a:t>
            </a:r>
          </a:p>
          <a:p>
            <a:pPr fontAlgn="auto">
              <a:lnSpc>
                <a:spcPct val="150000"/>
              </a:lnSpc>
              <a:buFontTx/>
              <a:buNone/>
              <a:defRPr/>
            </a:pP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cs typeface="Arial" panose="020B0604020202020204" pitchFamily="34" charset="0"/>
                <a:sym typeface="+mn-ea"/>
              </a:rPr>
              <a:t> 21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的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因数有</a:t>
            </a:r>
            <a:r>
              <a:rPr lang="zh-CN" altLang="en-US" sz="2400" b="1" u="sng" noProof="1">
                <a:solidFill>
                  <a:schemeClr val="accent5">
                    <a:lumMod val="75000"/>
                  </a:schemeClr>
                </a:solidFill>
                <a:latin typeface="楷体" pitchFamily="49" charset="-122"/>
                <a:ea typeface="楷体" pitchFamily="49" charset="-122"/>
                <a:sym typeface="+mn-ea"/>
              </a:rPr>
              <a:t>                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，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cs typeface="Arial" panose="020B0604020202020204" pitchFamily="34" charset="0"/>
                <a:sym typeface="+mn-ea"/>
              </a:rPr>
              <a:t>21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是</a:t>
            </a:r>
            <a:r>
              <a:rPr lang="zh-CN" altLang="en-US" sz="2400" b="1" noProof="1">
                <a:solidFill>
                  <a:srgbClr val="CC0066"/>
                </a:solidFill>
                <a:latin typeface="楷体" pitchFamily="49" charset="-122"/>
                <a:ea typeface="楷体" pitchFamily="49" charset="-122"/>
                <a:sym typeface="+mn-ea"/>
              </a:rPr>
              <a:t>（   ）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  <a:sym typeface="+mn-ea"/>
              </a:rPr>
              <a:t>数； </a:t>
            </a: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2162542" y="1423602"/>
            <a:ext cx="69611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50000"/>
              </a:lnSpc>
              <a:spcBef>
                <a:spcPts val="600"/>
              </a:spcBef>
            </a:pPr>
            <a:r>
              <a:rPr lang="en-US" altLang="en-US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9             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文本框 4"/>
          <p:cNvSpPr txBox="1">
            <a:spLocks noChangeArrowheads="1"/>
          </p:cNvSpPr>
          <p:nvPr/>
        </p:nvSpPr>
        <p:spPr bwMode="auto">
          <a:xfrm>
            <a:off x="2233980" y="1985112"/>
            <a:ext cx="5461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50000"/>
              </a:lnSpc>
              <a:spcBef>
                <a:spcPts val="6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17              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质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  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文本框 5"/>
          <p:cNvSpPr txBox="1">
            <a:spLocks noChangeArrowheads="1"/>
          </p:cNvSpPr>
          <p:nvPr/>
        </p:nvSpPr>
        <p:spPr bwMode="auto">
          <a:xfrm>
            <a:off x="2198757" y="2555466"/>
            <a:ext cx="6215062" cy="55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50000"/>
              </a:lnSpc>
              <a:spcBef>
                <a:spcPts val="60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21           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  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223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bldLvl="0" animBg="1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335211" y="724818"/>
            <a:ext cx="85739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3.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下面各数，哪些是质数，哪些是合数？分别填入合适的圈里。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3608" y="1330499"/>
            <a:ext cx="7458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21  23  25  27  29  31  33  35  37  43  47  49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文本框 28"/>
          <p:cNvSpPr txBox="1">
            <a:spLocks noChangeArrowheads="1"/>
          </p:cNvSpPr>
          <p:nvPr/>
        </p:nvSpPr>
        <p:spPr bwMode="auto">
          <a:xfrm>
            <a:off x="2317566" y="2070844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CC0066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质数</a:t>
            </a:r>
          </a:p>
        </p:txBody>
      </p:sp>
      <p:sp>
        <p:nvSpPr>
          <p:cNvPr id="24" name="椭圆 23"/>
          <p:cNvSpPr/>
          <p:nvPr/>
        </p:nvSpPr>
        <p:spPr>
          <a:xfrm>
            <a:off x="1226008" y="2930550"/>
            <a:ext cx="3267075" cy="142875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buFontTx/>
              <a:buNone/>
              <a:defRPr/>
            </a:pPr>
            <a:endParaRPr lang="en-US" altLang="zh-CN" b="1" noProof="1"/>
          </a:p>
        </p:txBody>
      </p:sp>
      <p:sp>
        <p:nvSpPr>
          <p:cNvPr id="25" name="文本框 8"/>
          <p:cNvSpPr txBox="1">
            <a:spLocks noChangeArrowheads="1"/>
          </p:cNvSpPr>
          <p:nvPr/>
        </p:nvSpPr>
        <p:spPr bwMode="auto">
          <a:xfrm>
            <a:off x="6182684" y="2122587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CC0066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合数</a:t>
            </a:r>
          </a:p>
        </p:txBody>
      </p:sp>
      <p:sp>
        <p:nvSpPr>
          <p:cNvPr id="26" name="椭圆 25"/>
          <p:cNvSpPr/>
          <p:nvPr/>
        </p:nvSpPr>
        <p:spPr>
          <a:xfrm>
            <a:off x="5083633" y="2914675"/>
            <a:ext cx="3267075" cy="1427163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buFontTx/>
              <a:buNone/>
              <a:defRPr/>
            </a:pPr>
            <a:endParaRPr lang="en-US" altLang="zh-CN" b="1" noProof="1"/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1893329" y="3132272"/>
            <a:ext cx="2025600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457200" indent="-457200" eaLnBrk="0" hangingPunct="0">
              <a:spcBef>
                <a:spcPts val="600"/>
              </a:spcBef>
              <a:buAutoNum type="arabicPlain" startAt="23"/>
            </a:pPr>
            <a:r>
              <a:rPr lang="en-US" altLang="en-US" sz="2400" b="1" dirty="0" smtClean="0">
                <a:latin typeface="楷体" pitchFamily="49" charset="-122"/>
                <a:ea typeface="楷体" pitchFamily="49" charset="-122"/>
                <a:cs typeface="Arial" pitchFamily="34" charset="0"/>
              </a:rPr>
              <a:t> 29  31  </a:t>
            </a:r>
          </a:p>
          <a:p>
            <a:pPr eaLnBrk="0" hangingPunct="0">
              <a:spcBef>
                <a:spcPts val="600"/>
              </a:spcBef>
            </a:pPr>
            <a:r>
              <a:rPr lang="en-US" altLang="en-US" sz="2400" b="1" dirty="0" smtClean="0">
                <a:latin typeface="楷体" pitchFamily="49" charset="-122"/>
                <a:ea typeface="楷体" pitchFamily="49" charset="-122"/>
                <a:cs typeface="Arial" pitchFamily="34" charset="0"/>
              </a:rPr>
              <a:t>37</a:t>
            </a:r>
            <a:r>
              <a:rPr lang="en-US" altLang="en-US" sz="2400" b="1" dirty="0">
                <a:latin typeface="楷体" pitchFamily="49" charset="-122"/>
                <a:ea typeface="楷体" pitchFamily="49" charset="-122"/>
                <a:cs typeface="Arial" pitchFamily="34" charset="0"/>
              </a:rPr>
              <a:t> </a:t>
            </a:r>
            <a:r>
              <a:rPr lang="en-US" altLang="en-US" sz="2400" b="1" dirty="0" smtClean="0">
                <a:latin typeface="楷体" pitchFamily="49" charset="-122"/>
                <a:ea typeface="楷体" pitchFamily="49" charset="-122"/>
                <a:cs typeface="Arial" pitchFamily="34" charset="0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Arial" pitchFamily="34" charset="0"/>
              </a:rPr>
              <a:t>43  47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Arial" pitchFamily="34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791137" y="3216300"/>
            <a:ext cx="1893887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457200" indent="-457200" eaLnBrk="0" hangingPunct="0">
              <a:spcBef>
                <a:spcPts val="600"/>
              </a:spcBef>
              <a:buAutoNum type="arabicPlain" startAt="21"/>
            </a:pPr>
            <a:r>
              <a:rPr lang="en-US" altLang="en-US" sz="2400" b="1" dirty="0" smtClean="0">
                <a:latin typeface="楷体" pitchFamily="49" charset="-122"/>
                <a:ea typeface="楷体" pitchFamily="49" charset="-122"/>
                <a:cs typeface="Arial" pitchFamily="34" charset="0"/>
              </a:rPr>
              <a:t> 25  27  </a:t>
            </a:r>
          </a:p>
          <a:p>
            <a:pPr eaLnBrk="0" hangingPunct="0">
              <a:spcBef>
                <a:spcPts val="600"/>
              </a:spcBef>
            </a:pPr>
            <a:r>
              <a:rPr lang="en-US" altLang="en-US" sz="2400" b="1" dirty="0" smtClean="0">
                <a:latin typeface="楷体" pitchFamily="49" charset="-122"/>
                <a:ea typeface="楷体" pitchFamily="49" charset="-122"/>
                <a:cs typeface="Arial" pitchFamily="34" charset="0"/>
              </a:rPr>
              <a:t>33  35  49 </a:t>
            </a:r>
            <a:endParaRPr lang="en-US" altLang="en-US" sz="2400" b="1" dirty="0">
              <a:latin typeface="楷体" pitchFamily="49" charset="-122"/>
              <a:ea typeface="楷体" pitchFamily="49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77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24" grpId="0" animBg="1"/>
      <p:bldP spid="25" grpId="0"/>
      <p:bldP spid="26" grpId="0" animBg="1"/>
      <p:bldP spid="27" grpId="0" bldLvl="0" animBg="1"/>
      <p:bldP spid="2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23118" y="627534"/>
            <a:ext cx="5605066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600"/>
              </a:spcBef>
              <a:buFontTx/>
              <a:buNone/>
              <a:defRPr/>
            </a:pPr>
            <a:r>
              <a:rPr lang="en-US" altLang="zh-CN" sz="2400" b="1" noProof="1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</a:rPr>
              <a:t>下面各数是由哪些质数相乘得到的？</a:t>
            </a:r>
            <a:endParaRPr lang="zh-CN" altLang="en-US" sz="2400" b="1" noProof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1521247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14=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  ）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×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  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22418" y="2082502"/>
            <a:ext cx="4601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28=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  ）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×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  ）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×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  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5616" y="2643758"/>
            <a:ext cx="4601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39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  ）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×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  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15616" y="3221783"/>
            <a:ext cx="4601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66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  ）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×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  ）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×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  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7704" y="1521247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2       7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79712" y="206769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     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      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81254" y="2643758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     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13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79712" y="3262213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      3      11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338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"/>
          <p:cNvSpPr>
            <a:spLocks noChangeArrowheads="1"/>
          </p:cNvSpPr>
          <p:nvPr/>
        </p:nvSpPr>
        <p:spPr bwMode="auto">
          <a:xfrm>
            <a:off x="899592" y="483518"/>
            <a:ext cx="7773725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一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个质数是两位数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个位和十位上的数字都是质数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个位和十位上的数字交换后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还是质数。这个两位数是多少</a:t>
            </a:r>
            <a:r>
              <a:rPr lang="en-US" altLang="zh-CN" b="1" dirty="0">
                <a:latin typeface="楷体" pitchFamily="49" charset="-122"/>
                <a:ea typeface="楷体" pitchFamily="49" charset="-122"/>
              </a:rPr>
              <a:t>?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	</a:t>
            </a:r>
            <a:endParaRPr lang="zh-CN" altLang="en-US" sz="2400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14754" y="3120533"/>
            <a:ext cx="70083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0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37</a:t>
            </a:r>
            <a:endParaRPr lang="zh-CN" altLang="en-US" sz="4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96259" y="3120533"/>
            <a:ext cx="7008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0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73</a:t>
            </a:r>
            <a:endParaRPr lang="zh-CN" altLang="en-US" sz="4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4"/>
          <p:cNvGrpSpPr>
            <a:grpSpLocks/>
          </p:cNvGrpSpPr>
          <p:nvPr/>
        </p:nvGrpSpPr>
        <p:grpSpPr bwMode="auto">
          <a:xfrm>
            <a:off x="2195736" y="2223034"/>
            <a:ext cx="3672408" cy="1741409"/>
            <a:chOff x="2760323" y="804460"/>
            <a:chExt cx="3534995" cy="1105076"/>
          </a:xfrm>
          <a:noFill/>
        </p:grpSpPr>
        <p:sp>
          <p:nvSpPr>
            <p:cNvPr id="7" name="云形标注 82"/>
            <p:cNvSpPr>
              <a:spLocks noChangeArrowheads="1"/>
            </p:cNvSpPr>
            <p:nvPr/>
          </p:nvSpPr>
          <p:spPr bwMode="auto">
            <a:xfrm>
              <a:off x="2760323" y="804460"/>
              <a:ext cx="3534995" cy="1105076"/>
            </a:xfrm>
            <a:prstGeom prst="cloudCallout">
              <a:avLst>
                <a:gd name="adj1" fmla="val -47649"/>
                <a:gd name="adj2" fmla="val 43322"/>
              </a:avLst>
            </a:prstGeom>
            <a:grpFill/>
            <a:ln w="19050" algn="ctr">
              <a:solidFill>
                <a:srgbClr val="82583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8" name="矩形 4"/>
            <p:cNvSpPr>
              <a:spLocks noChangeArrowheads="1"/>
            </p:cNvSpPr>
            <p:nvPr/>
          </p:nvSpPr>
          <p:spPr bwMode="auto">
            <a:xfrm>
              <a:off x="3065447" y="1054613"/>
              <a:ext cx="2924749" cy="52734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zh-CN" altLang="en-US" sz="2400" b="1" dirty="0">
                  <a:solidFill>
                    <a:srgbClr val="000000"/>
                  </a:solidFill>
                  <a:latin typeface="+mn-ea"/>
                  <a:ea typeface="+mn-ea"/>
                </a:rPr>
                <a:t>～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10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十个数字中质数有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2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、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3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、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5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、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7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</a:rPr>
                <a:t>。</a:t>
              </a: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534405"/>
            <a:ext cx="925617" cy="107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29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55299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pic>
        <p:nvPicPr>
          <p:cNvPr id="26" name="Picture 2" descr="D:\童晓芳\个人专业成长\各类撰稿\20180605路编1-6下册《课件》\课件专用人物图\4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8" t="17536" r="23766" b="8409"/>
          <a:stretch/>
        </p:blipFill>
        <p:spPr bwMode="auto">
          <a:xfrm>
            <a:off x="908329" y="3120158"/>
            <a:ext cx="761594" cy="88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圆角矩形标注 26"/>
          <p:cNvSpPr>
            <a:spLocks noChangeArrowheads="1"/>
          </p:cNvSpPr>
          <p:nvPr/>
        </p:nvSpPr>
        <p:spPr bwMode="auto">
          <a:xfrm>
            <a:off x="1905005" y="3435846"/>
            <a:ext cx="6480721" cy="864096"/>
          </a:xfrm>
          <a:prstGeom prst="wedgeRoundRectCallout">
            <a:avLst>
              <a:gd name="adj1" fmla="val -53285"/>
              <a:gd name="adj2" fmla="val -1276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spcBef>
                <a:spcPts val="6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把每个除数和最后的商写成连乘的形式：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30=2×3×5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" t="3071" r="62291" b="80320"/>
          <a:stretch/>
        </p:blipFill>
        <p:spPr bwMode="auto">
          <a:xfrm>
            <a:off x="467544" y="454025"/>
            <a:ext cx="2054009" cy="484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6" t="53780" r="5514"/>
          <a:stretch/>
        </p:blipFill>
        <p:spPr bwMode="auto">
          <a:xfrm>
            <a:off x="2114352" y="1707654"/>
            <a:ext cx="3676089" cy="1349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38288" y="1059582"/>
            <a:ext cx="4662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人们经常用短除法来分解质因数。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49812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515</Words>
  <Application>Microsoft Office PowerPoint</Application>
  <PresentationFormat>全屏显示(16:9)</PresentationFormat>
  <Paragraphs>66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楷体</vt:lpstr>
      <vt:lpstr>微软雅黑</vt:lpstr>
      <vt:lpstr>Times New Roman</vt:lpstr>
      <vt:lpstr>Calibri</vt:lpstr>
      <vt:lpstr>黑体</vt:lpstr>
      <vt:lpstr>幼圆</vt:lpstr>
      <vt:lpstr>3_Office 主题</vt:lpstr>
      <vt:lpstr>5_Office 主题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2019-10-15T07:56:10Z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